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PORQUE 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PORQUE 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11BCDA1-1B9F-4339-BAAD-E30590CEB8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Deus enviou Seu Filho amado </a:t>
            </a:r>
          </a:p>
          <a:p>
            <a:r>
              <a:rPr lang="pt-BR" dirty="0" err="1"/>
              <a:t>P’ra</a:t>
            </a:r>
            <a:r>
              <a:rPr lang="pt-BR" dirty="0"/>
              <a:t> perdoar e me salvar.</a:t>
            </a:r>
          </a:p>
          <a:p>
            <a:r>
              <a:rPr lang="pt-BR" dirty="0"/>
              <a:t>Na cruz morreu por meu pecado,</a:t>
            </a:r>
          </a:p>
          <a:p>
            <a:r>
              <a:rPr lang="pt-BR" dirty="0"/>
              <a:t>Mas ressurgiu, e vivo </a:t>
            </a:r>
          </a:p>
          <a:p>
            <a:r>
              <a:rPr lang="pt-BR" dirty="0"/>
              <a:t>com o Pai está. </a:t>
            </a:r>
          </a:p>
        </p:txBody>
      </p:sp>
    </p:spTree>
    <p:extLst>
      <p:ext uri="{BB962C8B-B14F-4D97-AF65-F5344CB8AC3E}">
        <p14:creationId xmlns:p14="http://schemas.microsoft.com/office/powerpoint/2010/main" val="3584420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PORQUE 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73D588-F876-44D1-B559-1CA06CD31F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Porque Ele vive, </a:t>
            </a:r>
          </a:p>
          <a:p>
            <a:r>
              <a:rPr lang="pt-BR" dirty="0"/>
              <a:t>posso crer no amanhã;</a:t>
            </a:r>
          </a:p>
          <a:p>
            <a:r>
              <a:rPr lang="pt-BR" dirty="0"/>
              <a:t>Porque Ele vive, temor não há.</a:t>
            </a:r>
          </a:p>
        </p:txBody>
      </p:sp>
    </p:spTree>
    <p:extLst>
      <p:ext uri="{BB962C8B-B14F-4D97-AF65-F5344CB8AC3E}">
        <p14:creationId xmlns:p14="http://schemas.microsoft.com/office/powerpoint/2010/main" val="2267474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PORQUE 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4C1B68-937B-4CA6-9F57-A96921AE44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eu bem sei, eu sei </a:t>
            </a:r>
          </a:p>
          <a:p>
            <a:r>
              <a:rPr lang="pt-BR" dirty="0"/>
              <a:t>que a minha vida </a:t>
            </a:r>
          </a:p>
          <a:p>
            <a:r>
              <a:rPr lang="pt-BR" dirty="0"/>
              <a:t>Está nas mãos de meu </a:t>
            </a:r>
          </a:p>
          <a:p>
            <a:r>
              <a:rPr lang="pt-BR" dirty="0"/>
              <a:t>Jesus, que vivo está.</a:t>
            </a:r>
          </a:p>
        </p:txBody>
      </p:sp>
    </p:spTree>
    <p:extLst>
      <p:ext uri="{BB962C8B-B14F-4D97-AF65-F5344CB8AC3E}">
        <p14:creationId xmlns:p14="http://schemas.microsoft.com/office/powerpoint/2010/main" val="2447832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PORQUE 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CF0E797-C5D3-4E75-908A-D633461525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 quando, enfim, chegar a hora </a:t>
            </a:r>
          </a:p>
          <a:p>
            <a:r>
              <a:rPr lang="pt-BR" dirty="0"/>
              <a:t>Em que meu Mestre encontrarei, </a:t>
            </a:r>
          </a:p>
          <a:p>
            <a:r>
              <a:rPr lang="pt-BR" dirty="0"/>
              <a:t>Feliz, então, no Céu de glória,</a:t>
            </a:r>
          </a:p>
          <a:p>
            <a:r>
              <a:rPr lang="pt-BR" dirty="0"/>
              <a:t>Terei vitória em meu </a:t>
            </a:r>
          </a:p>
          <a:p>
            <a:r>
              <a:rPr lang="pt-BR" dirty="0"/>
              <a:t>Jesus, que vivo está.</a:t>
            </a:r>
          </a:p>
        </p:txBody>
      </p:sp>
    </p:spTree>
    <p:extLst>
      <p:ext uri="{BB962C8B-B14F-4D97-AF65-F5344CB8AC3E}">
        <p14:creationId xmlns:p14="http://schemas.microsoft.com/office/powerpoint/2010/main" val="2014566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PORQUE 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73D588-F876-44D1-B559-1CA06CD31F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Porque Ele vive, </a:t>
            </a:r>
          </a:p>
          <a:p>
            <a:r>
              <a:rPr lang="pt-BR" dirty="0"/>
              <a:t>posso crer no amanhã;</a:t>
            </a:r>
          </a:p>
          <a:p>
            <a:r>
              <a:rPr lang="pt-BR" dirty="0"/>
              <a:t>Porque Ele vive, temor não há.</a:t>
            </a:r>
          </a:p>
        </p:txBody>
      </p:sp>
    </p:spTree>
    <p:extLst>
      <p:ext uri="{BB962C8B-B14F-4D97-AF65-F5344CB8AC3E}">
        <p14:creationId xmlns:p14="http://schemas.microsoft.com/office/powerpoint/2010/main" val="231858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PORQUE 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4C1B68-937B-4CA6-9F57-A96921AE44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eu bem sei, eu sei </a:t>
            </a:r>
          </a:p>
          <a:p>
            <a:r>
              <a:rPr lang="pt-BR" dirty="0"/>
              <a:t>que a minha vida </a:t>
            </a:r>
          </a:p>
          <a:p>
            <a:r>
              <a:rPr lang="pt-BR" dirty="0"/>
              <a:t>Está nas mãos de meu </a:t>
            </a:r>
          </a:p>
          <a:p>
            <a:r>
              <a:rPr lang="pt-BR" dirty="0"/>
              <a:t>Jesus, que vivo está.</a:t>
            </a:r>
          </a:p>
        </p:txBody>
      </p:sp>
    </p:spTree>
    <p:extLst>
      <p:ext uri="{BB962C8B-B14F-4D97-AF65-F5344CB8AC3E}">
        <p14:creationId xmlns:p14="http://schemas.microsoft.com/office/powerpoint/2010/main" val="2028445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53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PORQUE ELE VIVE</vt:lpstr>
      <vt:lpstr>PORQUE ELE VIVE</vt:lpstr>
      <vt:lpstr>PORQUE ELE VIVE</vt:lpstr>
      <vt:lpstr>PORQUE ELE VIVE</vt:lpstr>
      <vt:lpstr>PORQUE ELE VIVE</vt:lpstr>
      <vt:lpstr>PORQUE ELE VIVE</vt:lpstr>
      <vt:lpstr>PORQUE ELE VIVE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2019-06-12T22:50:07Z</dcterms:modified>
</cp:coreProperties>
</file>

<file path=docProps/thumbnail.jpeg>
</file>